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9" r:id="rId1"/>
  </p:sldMasterIdLst>
  <p:notesMasterIdLst>
    <p:notesMasterId r:id="rId29"/>
  </p:notesMasterIdLst>
  <p:sldIdLst>
    <p:sldId id="256" r:id="rId2"/>
    <p:sldId id="276" r:id="rId3"/>
    <p:sldId id="257" r:id="rId4"/>
    <p:sldId id="258" r:id="rId5"/>
    <p:sldId id="259" r:id="rId6"/>
    <p:sldId id="279" r:id="rId7"/>
    <p:sldId id="280" r:id="rId8"/>
    <p:sldId id="263" r:id="rId9"/>
    <p:sldId id="264" r:id="rId10"/>
    <p:sldId id="281" r:id="rId11"/>
    <p:sldId id="278" r:id="rId12"/>
    <p:sldId id="265" r:id="rId13"/>
    <p:sldId id="266" r:id="rId14"/>
    <p:sldId id="282" r:id="rId15"/>
    <p:sldId id="269" r:id="rId16"/>
    <p:sldId id="270" r:id="rId17"/>
    <p:sldId id="271" r:id="rId18"/>
    <p:sldId id="272" r:id="rId19"/>
    <p:sldId id="292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</p:sldIdLst>
  <p:sldSz cx="9144000" cy="5143500" type="screen16x9"/>
  <p:notesSz cx="6858000" cy="9144000"/>
  <p:embeddedFontLst>
    <p:embeddedFont>
      <p:font typeface="Lato" panose="020B0604020202020204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009349"/>
    <a:srgbClr val="C7D4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93" d="100"/>
          <a:sy n="93" d="100"/>
        </p:scale>
        <p:origin x="168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r">
              <a:defRPr sz="1200"/>
            </a:lvl1pPr>
          </a:lstStyle>
          <a:p>
            <a:fld id="{947415D0-E0A0-4545-A922-A313990F89C3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numCol="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numCol="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r">
              <a:defRPr sz="1200"/>
            </a:lvl1pPr>
          </a:lstStyle>
          <a:p>
            <a:fld id="{9DDA4FBD-7542-4AA4-9710-407A1E096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48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A4FBD-7542-4AA4-9710-407A1E0968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68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5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842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88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94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88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88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94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 numCol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 numCol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00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2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23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20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numCol="1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numCol="1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00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207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numCol="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numCol="1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numCol="1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6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75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67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numCol="1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 numCol="1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numCol="1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numCol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 numCol="1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26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EA16F-2FB2-439C-92FE-968188109694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77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iCiel Panton Black" pitchFamily="50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ogiaotieuhoc13g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8" y="0"/>
            <a:ext cx="9313820" cy="559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850" y="627534"/>
            <a:ext cx="8949638" cy="2088232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iCiel Panton Black" pitchFamily="50" charset="0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6: TRÁI ĐẤT VÀ BẦU TRỜI</a:t>
            </a:r>
            <a:br>
              <a:rPr lang="en-US" sz="4000" b="1" dirty="0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4000" b="1" dirty="0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4000" b="1" dirty="0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4000" b="1" dirty="0" err="1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26: </a:t>
            </a:r>
            <a:r>
              <a:rPr lang="en-US" sz="4000" b="1" dirty="0" err="1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lang="en-US" sz="4000" b="1" dirty="0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lang="en-US" sz="4000" b="1" dirty="0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r>
              <a:rPr lang="en-US" sz="4000" b="1" dirty="0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bầu</a:t>
            </a:r>
            <a:r>
              <a:rPr lang="en-US" sz="4000" b="1" dirty="0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endParaRPr lang="en-US" sz="4000" b="1" dirty="0">
              <a:solidFill>
                <a:srgbClr val="CC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30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957263"/>
            <a:ext cx="6934200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40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238" y="666988"/>
            <a:ext cx="3809524" cy="38095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7944" y="2067694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98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64" y="1875633"/>
            <a:ext cx="4416271" cy="139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22782" y="557212"/>
            <a:ext cx="8090281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11" y="582893"/>
            <a:ext cx="268380" cy="385395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59582"/>
            <a:ext cx="6984776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292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666875"/>
            <a:ext cx="4943475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11" y="582893"/>
            <a:ext cx="268380" cy="3853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2782" y="557212"/>
            <a:ext cx="8090281" cy="95410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6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64" y="1999479"/>
            <a:ext cx="4416271" cy="114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9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6994" y="606314"/>
            <a:ext cx="7661430" cy="70788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Chơi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trò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chơi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: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Thi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nói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và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vẽ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về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những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gì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em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thấy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trên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bầu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trời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vào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ban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đêm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.</a:t>
            </a:r>
            <a:endParaRPr lang="en-US" sz="2000" b="1" dirty="0">
              <a:latin typeface="Lato" pitchFamily="34" charset="0"/>
              <a:cs typeface="Lato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0" y="582893"/>
            <a:ext cx="372363" cy="385395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83" y="1343024"/>
            <a:ext cx="7665641" cy="3676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779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250" y="1999479"/>
            <a:ext cx="3877499" cy="114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4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11" y="582893"/>
            <a:ext cx="363580" cy="3853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6994" y="606314"/>
            <a:ext cx="8165486" cy="95410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575023"/>
            <a:ext cx="6934200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320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238" y="666988"/>
            <a:ext cx="3809524" cy="38095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7944" y="2067694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46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238" y="666988"/>
            <a:ext cx="3809524" cy="38095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7944" y="2067694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22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64" y="1875633"/>
            <a:ext cx="4416271" cy="139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7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22782" y="557212"/>
            <a:ext cx="8090281" cy="95410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11" y="582893"/>
            <a:ext cx="268380" cy="38539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78682"/>
            <a:ext cx="5343525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94852"/>
            <a:ext cx="3240360" cy="2693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861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22782" y="557212"/>
            <a:ext cx="8090281" cy="8309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11" y="582893"/>
            <a:ext cx="268380" cy="385395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82" y="1452563"/>
            <a:ext cx="3489178" cy="1551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76945"/>
            <a:ext cx="4886325" cy="159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922" y="3279998"/>
            <a:ext cx="50292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662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64" y="1999479"/>
            <a:ext cx="4416271" cy="114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9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6994" y="606314"/>
            <a:ext cx="7661430" cy="95410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800" b="1" dirty="0" err="1" smtClean="0">
                <a:latin typeface="Lato" pitchFamily="34" charset="0"/>
                <a:cs typeface="Lato" pitchFamily="34" charset="0"/>
              </a:rPr>
              <a:t>Hoạt</a:t>
            </a:r>
            <a:r>
              <a:rPr lang="en-US" sz="28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800" b="1" dirty="0" err="1" smtClean="0">
                <a:latin typeface="Lato" pitchFamily="34" charset="0"/>
                <a:cs typeface="Lato" pitchFamily="34" charset="0"/>
              </a:rPr>
              <a:t>động</a:t>
            </a:r>
            <a:r>
              <a:rPr lang="en-US" sz="28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800" b="1" dirty="0" err="1" smtClean="0">
                <a:latin typeface="Lato" pitchFamily="34" charset="0"/>
                <a:cs typeface="Lato" pitchFamily="34" charset="0"/>
              </a:rPr>
              <a:t>nào</a:t>
            </a:r>
            <a:r>
              <a:rPr lang="en-US" sz="28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800" b="1" dirty="0" err="1" smtClean="0">
                <a:latin typeface="Lato" pitchFamily="34" charset="0"/>
                <a:cs typeface="Lato" pitchFamily="34" charset="0"/>
              </a:rPr>
              <a:t>dưới</a:t>
            </a:r>
            <a:r>
              <a:rPr lang="en-US" sz="28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800" b="1" dirty="0" err="1" smtClean="0">
                <a:latin typeface="Lato" pitchFamily="34" charset="0"/>
                <a:cs typeface="Lato" pitchFamily="34" charset="0"/>
              </a:rPr>
              <a:t>đây</a:t>
            </a:r>
            <a:r>
              <a:rPr lang="en-US" sz="28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800" b="1" dirty="0" err="1" smtClean="0">
                <a:latin typeface="Lato" pitchFamily="34" charset="0"/>
                <a:cs typeface="Lato" pitchFamily="34" charset="0"/>
              </a:rPr>
              <a:t>diễn</a:t>
            </a:r>
            <a:r>
              <a:rPr lang="en-US" sz="28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800" b="1" dirty="0" err="1" smtClean="0">
                <a:latin typeface="Lato" pitchFamily="34" charset="0"/>
                <a:cs typeface="Lato" pitchFamily="34" charset="0"/>
              </a:rPr>
              <a:t>ra</a:t>
            </a:r>
            <a:r>
              <a:rPr lang="en-US" sz="28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800" b="1" dirty="0" err="1" smtClean="0">
                <a:latin typeface="Lato" pitchFamily="34" charset="0"/>
                <a:cs typeface="Lato" pitchFamily="34" charset="0"/>
              </a:rPr>
              <a:t>vào</a:t>
            </a:r>
            <a:r>
              <a:rPr lang="en-US" sz="2800" b="1" dirty="0" smtClean="0">
                <a:latin typeface="Lato" pitchFamily="34" charset="0"/>
                <a:cs typeface="Lato" pitchFamily="34" charset="0"/>
              </a:rPr>
              <a:t> ban </a:t>
            </a:r>
            <a:r>
              <a:rPr lang="en-US" sz="2800" b="1" dirty="0" err="1" smtClean="0">
                <a:latin typeface="Lato" pitchFamily="34" charset="0"/>
                <a:cs typeface="Lato" pitchFamily="34" charset="0"/>
              </a:rPr>
              <a:t>ngày</a:t>
            </a:r>
            <a:r>
              <a:rPr lang="en-US" sz="2800" b="1" dirty="0" smtClean="0">
                <a:latin typeface="Lato" pitchFamily="34" charset="0"/>
                <a:cs typeface="Lato" pitchFamily="34" charset="0"/>
              </a:rPr>
              <a:t>, ban </a:t>
            </a:r>
            <a:r>
              <a:rPr lang="en-US" sz="2800" b="1" dirty="0" err="1" smtClean="0">
                <a:latin typeface="Lato" pitchFamily="34" charset="0"/>
                <a:cs typeface="Lato" pitchFamily="34" charset="0"/>
              </a:rPr>
              <a:t>đêm</a:t>
            </a:r>
            <a:r>
              <a:rPr lang="en-US" sz="2800" b="1" dirty="0" smtClean="0">
                <a:latin typeface="Lato" pitchFamily="34" charset="0"/>
                <a:cs typeface="Lato" pitchFamily="34" charset="0"/>
              </a:rPr>
              <a:t>?</a:t>
            </a:r>
            <a:endParaRPr lang="en-US" sz="2800" b="1" dirty="0">
              <a:latin typeface="Lato" pitchFamily="34" charset="0"/>
              <a:cs typeface="Lato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0" y="582893"/>
            <a:ext cx="372363" cy="385395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20" y="2025377"/>
            <a:ext cx="458162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08" y="1904802"/>
            <a:ext cx="4586291" cy="20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062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250" y="1999479"/>
            <a:ext cx="3877499" cy="114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86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11" y="582893"/>
            <a:ext cx="363580" cy="3853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6994" y="606314"/>
            <a:ext cx="8093478" cy="58477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4810" y="1421363"/>
            <a:ext cx="8789189" cy="107721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4809" y="2966923"/>
            <a:ext cx="8789189" cy="107721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7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55526"/>
            <a:ext cx="8136904" cy="390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189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5556" y="464354"/>
            <a:ext cx="7992888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800" dirty="0" err="1">
                <a:solidFill>
                  <a:srgbClr val="009349"/>
                </a:solidFill>
                <a:latin typeface="iCiel Panton Black" pitchFamily="50" charset="0"/>
                <a:ea typeface="+mj-ea"/>
                <a:cs typeface="+mj-cs"/>
              </a:rPr>
              <a:t>Bài</a:t>
            </a:r>
            <a:r>
              <a:rPr lang="en-US" sz="2800" dirty="0">
                <a:solidFill>
                  <a:srgbClr val="009349"/>
                </a:solidFill>
                <a:latin typeface="iCiel Panton Black" pitchFamily="50" charset="0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rgbClr val="009349"/>
                </a:solidFill>
                <a:latin typeface="iCiel Panton Black" pitchFamily="50" charset="0"/>
                <a:ea typeface="+mj-ea"/>
                <a:cs typeface="+mj-cs"/>
              </a:rPr>
              <a:t>hát</a:t>
            </a:r>
            <a:r>
              <a:rPr lang="en-US" sz="2800" dirty="0">
                <a:solidFill>
                  <a:srgbClr val="009349"/>
                </a:solidFill>
                <a:latin typeface="iCiel Panton Black" pitchFamily="50" charset="0"/>
                <a:ea typeface="+mj-ea"/>
                <a:cs typeface="+mj-cs"/>
              </a:rPr>
              <a:t> </a:t>
            </a:r>
            <a:r>
              <a:rPr lang="en-US" sz="2800" dirty="0" err="1" smtClean="0">
                <a:solidFill>
                  <a:srgbClr val="009349"/>
                </a:solidFill>
                <a:latin typeface="iCiel Panton Black" pitchFamily="50" charset="0"/>
                <a:ea typeface="+mj-ea"/>
                <a:cs typeface="+mj-cs"/>
              </a:rPr>
              <a:t>Cháu</a:t>
            </a:r>
            <a:r>
              <a:rPr lang="en-US" sz="2800" dirty="0" smtClean="0">
                <a:solidFill>
                  <a:srgbClr val="009349"/>
                </a:solidFill>
                <a:latin typeface="iCiel Panton Black" pitchFamily="50" charset="0"/>
                <a:ea typeface="+mj-ea"/>
                <a:cs typeface="+mj-cs"/>
              </a:rPr>
              <a:t> </a:t>
            </a:r>
            <a:r>
              <a:rPr lang="en-US" sz="2800" dirty="0" err="1" smtClean="0">
                <a:solidFill>
                  <a:srgbClr val="009349"/>
                </a:solidFill>
                <a:latin typeface="iCiel Panton Black" pitchFamily="50" charset="0"/>
                <a:ea typeface="+mj-ea"/>
                <a:cs typeface="+mj-cs"/>
              </a:rPr>
              <a:t>vẽ</a:t>
            </a:r>
            <a:r>
              <a:rPr lang="en-US" sz="2800" dirty="0" smtClean="0">
                <a:solidFill>
                  <a:srgbClr val="009349"/>
                </a:solidFill>
                <a:latin typeface="iCiel Panton Black" pitchFamily="50" charset="0"/>
                <a:ea typeface="+mj-ea"/>
                <a:cs typeface="+mj-cs"/>
              </a:rPr>
              <a:t> </a:t>
            </a:r>
            <a:r>
              <a:rPr lang="en-US" sz="2800" dirty="0" err="1" smtClean="0">
                <a:solidFill>
                  <a:srgbClr val="009349"/>
                </a:solidFill>
                <a:latin typeface="iCiel Panton Black" pitchFamily="50" charset="0"/>
                <a:ea typeface="+mj-ea"/>
                <a:cs typeface="+mj-cs"/>
              </a:rPr>
              <a:t>ông</a:t>
            </a:r>
            <a:r>
              <a:rPr lang="en-US" sz="2800" dirty="0" smtClean="0">
                <a:solidFill>
                  <a:srgbClr val="009349"/>
                </a:solidFill>
                <a:latin typeface="iCiel Panton Black" pitchFamily="50" charset="0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rgbClr val="009349"/>
                </a:solidFill>
                <a:latin typeface="iCiel Panton Black" pitchFamily="50" charset="0"/>
                <a:ea typeface="+mj-ea"/>
                <a:cs typeface="+mj-cs"/>
              </a:rPr>
              <a:t>M</a:t>
            </a:r>
            <a:r>
              <a:rPr lang="en-US" sz="2800" dirty="0" err="1" smtClean="0">
                <a:solidFill>
                  <a:srgbClr val="009349"/>
                </a:solidFill>
                <a:latin typeface="iCiel Panton Black" pitchFamily="50" charset="0"/>
                <a:ea typeface="+mj-ea"/>
                <a:cs typeface="+mj-cs"/>
              </a:rPr>
              <a:t>ặt</a:t>
            </a:r>
            <a:r>
              <a:rPr lang="en-US" sz="2800" dirty="0" smtClean="0">
                <a:solidFill>
                  <a:srgbClr val="009349"/>
                </a:solidFill>
                <a:latin typeface="iCiel Panton Black" pitchFamily="50" charset="0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rgbClr val="009349"/>
                </a:solidFill>
                <a:latin typeface="iCiel Panton Black" pitchFamily="50" charset="0"/>
                <a:ea typeface="+mj-ea"/>
                <a:cs typeface="+mj-cs"/>
              </a:rPr>
              <a:t>T</a:t>
            </a:r>
            <a:r>
              <a:rPr lang="en-US" sz="2800" dirty="0" err="1" smtClean="0">
                <a:solidFill>
                  <a:srgbClr val="009349"/>
                </a:solidFill>
                <a:latin typeface="iCiel Panton Black" pitchFamily="50" charset="0"/>
                <a:ea typeface="+mj-ea"/>
                <a:cs typeface="+mj-cs"/>
              </a:rPr>
              <a:t>rời</a:t>
            </a:r>
            <a:endParaRPr lang="en-US" sz="2800" dirty="0">
              <a:solidFill>
                <a:srgbClr val="009349"/>
              </a:solidFill>
              <a:latin typeface="iCiel Panton Black" pitchFamily="50" charset="0"/>
              <a:ea typeface="+mj-ea"/>
              <a:cs typeface="+mj-cs"/>
            </a:endParaRPr>
          </a:p>
        </p:txBody>
      </p:sp>
      <p:pic>
        <p:nvPicPr>
          <p:cNvPr id="3" name="Cháu Vẽ Ông Mặt Tr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8661419" y="0"/>
            <a:ext cx="467544" cy="288032"/>
          </a:xfrm>
          <a:prstGeom prst="actionButtonForwardNex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97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97" y="1724985"/>
            <a:ext cx="5372005" cy="169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7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495590"/>
            <a:ext cx="8568952" cy="95410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</a:t>
            </a:r>
            <a:r>
              <a:rPr lang="en-US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bầu</a:t>
            </a:r>
            <a:r>
              <a:rPr 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trời</a:t>
            </a:r>
            <a:r>
              <a:rPr 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phiếu</a:t>
            </a:r>
            <a:r>
              <a:rPr 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mẫu</a:t>
            </a:r>
            <a:r>
              <a:rPr 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phiếu</a:t>
            </a:r>
            <a:r>
              <a:rPr 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bên</a:t>
            </a:r>
            <a:r>
              <a:rPr 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nhìn</a:t>
            </a:r>
            <a:r>
              <a:rPr 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thấy</a:t>
            </a:r>
            <a:r>
              <a:rPr 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bầu</a:t>
            </a:r>
            <a:r>
              <a:rPr 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trời</a:t>
            </a:r>
            <a:r>
              <a:rPr 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0" y="508234"/>
            <a:ext cx="372363" cy="53471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76350"/>
            <a:ext cx="8424936" cy="2967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8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475185"/>
            <a:ext cx="4259760" cy="66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732240" y="4699644"/>
            <a:ext cx="18722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" dirty="0" smtClean="0"/>
              <a:t>                 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52341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81963"/>
            <a:ext cx="4267348" cy="4410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0" y="508234"/>
            <a:ext cx="372363" cy="53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4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059582"/>
            <a:ext cx="2647950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31590"/>
            <a:ext cx="249555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0" y="452860"/>
            <a:ext cx="372363" cy="5347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508234"/>
            <a:ext cx="7128792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31590"/>
            <a:ext cx="2505075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523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97" y="1875633"/>
            <a:ext cx="5372005" cy="139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7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26994" y="606314"/>
            <a:ext cx="6400800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0" y="582893"/>
            <a:ext cx="372363" cy="38539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75606"/>
            <a:ext cx="7128792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723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780</TotalTime>
  <Words>232</Words>
  <Application>Microsoft Office PowerPoint</Application>
  <PresentationFormat>On-screen Show (16:9)</PresentationFormat>
  <Paragraphs>28</Paragraphs>
  <Slides>27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Times New Roman</vt:lpstr>
      <vt:lpstr>Arial</vt:lpstr>
      <vt:lpstr>Lato</vt:lpstr>
      <vt:lpstr>iCiel Panton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TK2</dc:creator>
  <cp:lastModifiedBy>BUI MINH CUONG</cp:lastModifiedBy>
  <cp:revision>42</cp:revision>
  <dcterms:created xsi:type="dcterms:W3CDTF">2020-04-28T02:36:50Z</dcterms:created>
  <dcterms:modified xsi:type="dcterms:W3CDTF">2020-08-27T08:44:39Z</dcterms:modified>
</cp:coreProperties>
</file>